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8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</p:sldIdLst>
  <p:sldSz cx="12192000" cy="6858000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A89B5-11FA-4BF1-8BE7-FCEE8DDF2E5C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BA935-0787-4E9D-B79A-50BDD60599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8415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FEB5-0B83-44EC-A1A7-DBDC3F8A4BEA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B170-6514-41A6-B573-83E071E548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7601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FEB5-0B83-44EC-A1A7-DBDC3F8A4BEA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B170-6514-41A6-B573-83E071E548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1529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FEB5-0B83-44EC-A1A7-DBDC3F8A4BEA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B170-6514-41A6-B573-83E071E548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3615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649" y="365125"/>
            <a:ext cx="10777151" cy="1325563"/>
          </a:xfrm>
        </p:spPr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63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94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649" y="365125"/>
            <a:ext cx="10777151" cy="1325563"/>
          </a:xfrm>
        </p:spPr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68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62D4-1293-465C-98D0-ED56D3C2F31E}" type="datetime1">
              <a:rPr lang="nl-NL" smtClean="0"/>
              <a:t>9-3-2021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2AB7B-B556-4CE0-BB07-AE80EAC0EB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2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FEB5-0B83-44EC-A1A7-DBDC3F8A4BEA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B170-6514-41A6-B573-83E071E548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6611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FEB5-0B83-44EC-A1A7-DBDC3F8A4BEA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B170-6514-41A6-B573-83E071E548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7388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FEB5-0B83-44EC-A1A7-DBDC3F8A4BEA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B170-6514-41A6-B573-83E071E548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132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FEB5-0B83-44EC-A1A7-DBDC3F8A4BEA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B170-6514-41A6-B573-83E071E548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372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FEB5-0B83-44EC-A1A7-DBDC3F8A4BEA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B170-6514-41A6-B573-83E071E548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6682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FEB5-0B83-44EC-A1A7-DBDC3F8A4BEA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B170-6514-41A6-B573-83E071E548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1946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FEB5-0B83-44EC-A1A7-DBDC3F8A4BEA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B170-6514-41A6-B573-83E071E548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232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FEB5-0B83-44EC-A1A7-DBDC3F8A4BEA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B170-6514-41A6-B573-83E071E548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9677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jpeg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jpeg"/><Relationship Id="rId11" Type="http://schemas.openxmlformats.org/officeDocument/2006/relationships/image" Target="../media/image7.jpeg"/><Relationship Id="rId5" Type="http://schemas.openxmlformats.org/officeDocument/2006/relationships/image" Target="../media/image1.jpg"/><Relationship Id="rId15" Type="http://schemas.openxmlformats.org/officeDocument/2006/relationships/image" Target="../media/image11.jpeg"/><Relationship Id="rId10" Type="http://schemas.openxmlformats.org/officeDocument/2006/relationships/image" Target="../media/image6.jpeg"/><Relationship Id="rId4" Type="http://schemas.openxmlformats.org/officeDocument/2006/relationships/theme" Target="../theme/theme2.xml"/><Relationship Id="rId9" Type="http://schemas.openxmlformats.org/officeDocument/2006/relationships/image" Target="../media/image5.jpeg"/><Relationship Id="rId14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3FEB5-0B83-44EC-A1A7-DBDC3F8A4BEA}" type="datetimeFigureOut">
              <a:rPr lang="nl-NL" smtClean="0"/>
              <a:t>9-3-2021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0B170-6514-41A6-B573-83E071E548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435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18" y="3635943"/>
            <a:ext cx="2016360" cy="20163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0415" y="365125"/>
            <a:ext cx="110728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informatie</a:t>
            </a:r>
            <a:r>
              <a:rPr lang="en-US" dirty="0"/>
              <a:t> over het </a:t>
            </a:r>
            <a:r>
              <a:rPr lang="en-US" dirty="0" err="1"/>
              <a:t>Hanze</a:t>
            </a:r>
            <a:r>
              <a:rPr lang="en-US" dirty="0"/>
              <a:t> College </a:t>
            </a:r>
            <a:r>
              <a:rPr lang="nl-NL" dirty="0"/>
              <a:t>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415" y="1825625"/>
            <a:ext cx="110728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dirty="0"/>
              <a:t>					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D62D4-1293-465C-98D0-ED56D3C2F31E}" type="datetime1">
              <a:rPr lang="nl-NL" smtClean="0"/>
              <a:t>9-3-2021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2AB7B-B556-4CE0-BB07-AE80EAC0EB29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015" y="5633059"/>
            <a:ext cx="1250190" cy="7611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876" y="5644159"/>
            <a:ext cx="1125000" cy="7500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235" y="5746240"/>
            <a:ext cx="1531317" cy="56505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598" y="5671218"/>
            <a:ext cx="1172745" cy="724449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377" y="5647632"/>
            <a:ext cx="1169364" cy="762271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411" y="5647632"/>
            <a:ext cx="1122053" cy="748035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86" y="5671218"/>
            <a:ext cx="1054514" cy="72445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968" y="5671218"/>
            <a:ext cx="1182388" cy="757140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671217"/>
            <a:ext cx="1073747" cy="757140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00" y="5671218"/>
            <a:ext cx="1063034" cy="758127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213" y="5671789"/>
            <a:ext cx="1172745" cy="724449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992" y="5648203"/>
            <a:ext cx="1169364" cy="762271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026" y="5648203"/>
            <a:ext cx="1122053" cy="748035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801" y="5671789"/>
            <a:ext cx="1054514" cy="724450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583" y="5671789"/>
            <a:ext cx="1182388" cy="757140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15" y="5671788"/>
            <a:ext cx="1073747" cy="757140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15" y="5671789"/>
            <a:ext cx="1063034" cy="758127"/>
          </a:xfrm>
          <a:prstGeom prst="rect">
            <a:avLst/>
          </a:prstGeom>
        </p:spPr>
      </p:pic>
      <p:sp>
        <p:nvSpPr>
          <p:cNvPr id="8" name="Tekstvak 3"/>
          <p:cNvSpPr txBox="1"/>
          <p:nvPr userDrawn="1"/>
        </p:nvSpPr>
        <p:spPr>
          <a:xfrm>
            <a:off x="508775" y="5658608"/>
            <a:ext cx="11174449" cy="758127"/>
          </a:xfrm>
          <a:prstGeom prst="rect">
            <a:avLst/>
          </a:prstGeom>
          <a:noFill/>
          <a:ln w="57150">
            <a:solidFill>
              <a:srgbClr val="009999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2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5B3B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1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862" y="5645022"/>
            <a:ext cx="1950099" cy="719587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5102" y="5664987"/>
            <a:ext cx="955346" cy="74151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39333" y="5656715"/>
            <a:ext cx="1124677" cy="749784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1503" y="5649960"/>
            <a:ext cx="1064559" cy="743502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89421" y="5661637"/>
            <a:ext cx="1094641" cy="731827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4801" y="5673348"/>
            <a:ext cx="910131" cy="721791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829" y="5670042"/>
            <a:ext cx="1075112" cy="716741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101" y="5671921"/>
            <a:ext cx="1091471" cy="727647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449" y="5658841"/>
            <a:ext cx="1102340" cy="719224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90" y="5654953"/>
            <a:ext cx="1050206" cy="731826"/>
          </a:xfrm>
          <a:prstGeom prst="rect">
            <a:avLst/>
          </a:prstGeom>
        </p:spPr>
      </p:pic>
      <p:sp>
        <p:nvSpPr>
          <p:cNvPr id="9" name="Tekstvak 3"/>
          <p:cNvSpPr txBox="1"/>
          <p:nvPr/>
        </p:nvSpPr>
        <p:spPr>
          <a:xfrm>
            <a:off x="544801" y="5645022"/>
            <a:ext cx="11174449" cy="758127"/>
          </a:xfrm>
          <a:prstGeom prst="rect">
            <a:avLst/>
          </a:prstGeom>
          <a:noFill/>
          <a:ln w="57150">
            <a:solidFill>
              <a:srgbClr val="009999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itel 24"/>
          <p:cNvSpPr>
            <a:spLocks noGrp="1"/>
          </p:cNvSpPr>
          <p:nvPr>
            <p:ph type="ctrTitle" idx="4294967295"/>
          </p:nvPr>
        </p:nvSpPr>
        <p:spPr>
          <a:xfrm>
            <a:off x="6510941" y="3060442"/>
            <a:ext cx="4547118" cy="1867775"/>
          </a:xfrm>
        </p:spPr>
        <p:txBody>
          <a:bodyPr>
            <a:normAutofit/>
          </a:bodyPr>
          <a:lstStyle/>
          <a:p>
            <a:r>
              <a:rPr lang="nl-NL" dirty="0"/>
              <a:t>Welkom</a:t>
            </a:r>
            <a:r>
              <a:rPr lang="nl-NL" baseline="0" dirty="0"/>
              <a:t> </a:t>
            </a:r>
            <a:endParaRPr lang="nl-NL" dirty="0"/>
          </a:p>
        </p:txBody>
      </p:sp>
      <p:pic>
        <p:nvPicPr>
          <p:cNvPr id="26" name="Afbeelding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28" y="507980"/>
            <a:ext cx="5111958" cy="511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7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72A31-1653-45DC-8552-897C5B76A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415" y="121285"/>
            <a:ext cx="10923217" cy="793115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Koper strip over </a:t>
            </a:r>
            <a:r>
              <a:rPr lang="en-US" sz="5400" dirty="0" err="1" smtClean="0"/>
              <a:t>aansluiting</a:t>
            </a:r>
            <a:r>
              <a:rPr lang="en-US" sz="5400" dirty="0" smtClean="0"/>
              <a:t> </a:t>
            </a:r>
            <a:r>
              <a:rPr lang="en-US" sz="5400" dirty="0" err="1" smtClean="0"/>
              <a:t>ledjes</a:t>
            </a:r>
            <a:endParaRPr lang="en-US" sz="54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138" y="914400"/>
            <a:ext cx="4143245" cy="461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6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72A31-1653-45DC-8552-897C5B76A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50" y="182245"/>
            <a:ext cx="11045137" cy="622427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Koper strip over </a:t>
            </a:r>
            <a:r>
              <a:rPr lang="en-US" sz="5400" dirty="0" err="1" smtClean="0"/>
              <a:t>aansluiting</a:t>
            </a:r>
            <a:r>
              <a:rPr lang="en-US" sz="5400" dirty="0" smtClean="0"/>
              <a:t> </a:t>
            </a:r>
            <a:r>
              <a:rPr lang="en-US" sz="5400" dirty="0" err="1" smtClean="0"/>
              <a:t>ledjes</a:t>
            </a:r>
            <a:endParaRPr lang="en-US" sz="5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477" y="804672"/>
            <a:ext cx="4177443" cy="446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2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72A31-1653-45DC-8552-897C5B76A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223" y="96901"/>
            <a:ext cx="11069521" cy="659003"/>
          </a:xfrm>
        </p:spPr>
        <p:txBody>
          <a:bodyPr>
            <a:normAutofit fontScale="90000"/>
          </a:bodyPr>
          <a:lstStyle/>
          <a:p>
            <a:r>
              <a:rPr lang="en-US" sz="5400" dirty="0" err="1" smtClean="0"/>
              <a:t>Vouwen</a:t>
            </a:r>
            <a:r>
              <a:rPr lang="en-US" sz="5400" dirty="0" smtClean="0"/>
              <a:t> over </a:t>
            </a:r>
            <a:r>
              <a:rPr lang="en-US" sz="5400" dirty="0" err="1" smtClean="0"/>
              <a:t>gele</a:t>
            </a:r>
            <a:r>
              <a:rPr lang="en-US" sz="5400" dirty="0" smtClean="0"/>
              <a:t> </a:t>
            </a:r>
            <a:r>
              <a:rPr lang="en-US" sz="5400" dirty="0" err="1" smtClean="0"/>
              <a:t>lijn</a:t>
            </a:r>
            <a:endParaRPr lang="en-US" sz="54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40" y="898208"/>
            <a:ext cx="7075999" cy="431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6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72A31-1653-45DC-8552-897C5B76A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415" y="145669"/>
            <a:ext cx="11252401" cy="707771"/>
          </a:xfrm>
        </p:spPr>
        <p:txBody>
          <a:bodyPr>
            <a:normAutofit fontScale="90000"/>
          </a:bodyPr>
          <a:lstStyle/>
          <a:p>
            <a:r>
              <a:rPr lang="en-US" sz="5400" dirty="0" err="1" smtClean="0"/>
              <a:t>Cel</a:t>
            </a:r>
            <a:r>
              <a:rPr lang="en-US" sz="5400" dirty="0" smtClean="0"/>
              <a:t> </a:t>
            </a:r>
            <a:r>
              <a:rPr lang="en-US" sz="5400" dirty="0" err="1" smtClean="0"/>
              <a:t>batterij</a:t>
            </a:r>
            <a:r>
              <a:rPr lang="en-US" sz="5400" dirty="0" smtClean="0"/>
              <a:t> met plus op </a:t>
            </a:r>
            <a:r>
              <a:rPr lang="en-US" sz="5400" dirty="0" err="1" smtClean="0"/>
              <a:t>papier</a:t>
            </a:r>
            <a:r>
              <a:rPr lang="en-US" sz="5400" dirty="0" smtClean="0"/>
              <a:t> </a:t>
            </a:r>
            <a:r>
              <a:rPr lang="en-US" sz="5400" dirty="0" err="1" smtClean="0"/>
              <a:t>leggen</a:t>
            </a:r>
            <a:endParaRPr lang="en-US" sz="5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854" y="853440"/>
            <a:ext cx="6129498" cy="471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3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72A31-1653-45DC-8552-897C5B76A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413" y="55591"/>
            <a:ext cx="11203635" cy="736889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Paperclip </a:t>
            </a:r>
            <a:r>
              <a:rPr lang="en-US" sz="5400" dirty="0" err="1" smtClean="0"/>
              <a:t>erover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pic>
        <p:nvPicPr>
          <p:cNvPr id="4" name="Afbeelding 3" descr="D:\OHTMark\Sterk Techniek Onderwijs\wetransfer-799c42\image00002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38354" y="1321877"/>
            <a:ext cx="4779266" cy="37204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545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72A31-1653-45DC-8552-897C5B76A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/>
              <a:t>Ledjes</a:t>
            </a:r>
            <a:r>
              <a:rPr lang="en-US" sz="5400" dirty="0" smtClean="0"/>
              <a:t> kun je </a:t>
            </a:r>
            <a:r>
              <a:rPr lang="en-US" sz="5400" dirty="0" err="1" smtClean="0"/>
              <a:t>ook</a:t>
            </a:r>
            <a:r>
              <a:rPr lang="en-US" sz="5400" dirty="0" smtClean="0"/>
              <a:t> door </a:t>
            </a:r>
            <a:r>
              <a:rPr lang="en-US" sz="5400" dirty="0" err="1" smtClean="0"/>
              <a:t>gaatjes</a:t>
            </a:r>
            <a:r>
              <a:rPr lang="en-US" sz="5400" dirty="0" smtClean="0"/>
              <a:t> </a:t>
            </a:r>
            <a:r>
              <a:rPr lang="en-US" sz="5400" dirty="0" err="1" smtClean="0"/>
              <a:t>halen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708" y="1653961"/>
            <a:ext cx="2648583" cy="355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72A31-1653-45DC-8552-897C5B76A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Even </a:t>
            </a:r>
            <a:r>
              <a:rPr lang="en-US" sz="5400" dirty="0" err="1" smtClean="0"/>
              <a:t>voorstellen</a:t>
            </a:r>
            <a:endParaRPr lang="en-US" sz="5400" dirty="0"/>
          </a:p>
        </p:txBody>
      </p:sp>
      <p:sp>
        <p:nvSpPr>
          <p:cNvPr id="3" name="Tekstvak 2"/>
          <p:cNvSpPr txBox="1"/>
          <p:nvPr/>
        </p:nvSpPr>
        <p:spPr>
          <a:xfrm>
            <a:off x="2622430" y="1690688"/>
            <a:ext cx="906079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dirty="0" smtClean="0">
                <a:solidFill>
                  <a:srgbClr val="25B3B8"/>
                </a:solidFill>
                <a:latin typeface="Calibri Light" panose="020F0302020204030204"/>
              </a:rPr>
              <a:t>Herwien </a:t>
            </a:r>
            <a:r>
              <a:rPr lang="nl-NL" sz="3600" dirty="0" err="1" smtClean="0">
                <a:solidFill>
                  <a:srgbClr val="25B3B8"/>
                </a:solidFill>
                <a:latin typeface="Calibri Light" panose="020F0302020204030204"/>
              </a:rPr>
              <a:t>koenders</a:t>
            </a:r>
            <a:endParaRPr kumimoji="0" lang="nl-NL" sz="3600" b="0" i="0" u="none" strike="noStrike" kern="1200" cap="none" spc="0" normalizeH="0" baseline="0" noProof="0" dirty="0" smtClean="0">
              <a:ln>
                <a:noFill/>
              </a:ln>
              <a:solidFill>
                <a:srgbClr val="25B3B8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rgbClr val="25B3B8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1200" cap="none" spc="0" normalizeH="0" baseline="0" noProof="0" dirty="0" smtClean="0">
              <a:ln>
                <a:noFill/>
              </a:ln>
              <a:solidFill>
                <a:srgbClr val="25B3B8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dirty="0" smtClean="0">
                <a:solidFill>
                  <a:srgbClr val="25B3B8"/>
                </a:solidFill>
                <a:latin typeface="Calibri Light" panose="020F0302020204030204"/>
              </a:rPr>
              <a:t>Mark Jansen</a:t>
            </a:r>
            <a:endParaRPr kumimoji="0" lang="nl-NL" sz="3600" b="0" i="0" u="none" strike="noStrike" kern="1200" cap="none" spc="0" normalizeH="0" baseline="0" noProof="0" dirty="0" smtClean="0">
              <a:ln>
                <a:noFill/>
              </a:ln>
              <a:solidFill>
                <a:srgbClr val="25B3B8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rgbClr val="25B3B8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i="1" dirty="0" smtClean="0">
                <a:solidFill>
                  <a:srgbClr val="25B3B8"/>
                </a:solidFill>
                <a:latin typeface="Calibri Light" panose="020F0302020204030204"/>
              </a:rPr>
              <a:t>Docenten techniek </a:t>
            </a:r>
            <a:endParaRPr kumimoji="0" lang="nl-NL" sz="2400" b="0" i="1" u="none" strike="noStrike" kern="1200" cap="none" spc="0" normalizeH="0" baseline="0" noProof="0" dirty="0" smtClean="0">
              <a:ln>
                <a:noFill/>
              </a:ln>
              <a:solidFill>
                <a:srgbClr val="25B3B8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83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F0593-6374-4136-9E6C-29DA66344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err="1" smtClean="0"/>
              <a:t>Maken</a:t>
            </a:r>
            <a:r>
              <a:rPr lang="en-US" sz="5400" dirty="0" smtClean="0"/>
              <a:t> van </a:t>
            </a:r>
            <a:r>
              <a:rPr lang="en-US" sz="5400" dirty="0" err="1" smtClean="0"/>
              <a:t>Hanzi</a:t>
            </a:r>
            <a:r>
              <a:rPr lang="en-US" sz="5400" dirty="0" smtClean="0"/>
              <a:t> </a:t>
            </a:r>
            <a:r>
              <a:rPr lang="en-US" sz="5400" dirty="0" err="1" smtClean="0"/>
              <a:t>kaart</a:t>
            </a:r>
            <a:r>
              <a:rPr lang="en-US" sz="5400" dirty="0" smtClean="0"/>
              <a:t> met twee </a:t>
            </a:r>
            <a:r>
              <a:rPr lang="en-US" sz="5400" dirty="0" err="1" smtClean="0"/>
              <a:t>ledjes</a:t>
            </a:r>
            <a:endParaRPr lang="en-US" sz="5400" dirty="0"/>
          </a:p>
        </p:txBody>
      </p:sp>
      <p:sp>
        <p:nvSpPr>
          <p:cNvPr id="3" name="Tekstvak 2"/>
          <p:cNvSpPr txBox="1"/>
          <p:nvPr/>
        </p:nvSpPr>
        <p:spPr>
          <a:xfrm>
            <a:off x="2622430" y="1690688"/>
            <a:ext cx="9060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nl-NL" sz="3600" dirty="0" smtClean="0">
                <a:solidFill>
                  <a:srgbClr val="25B3B8"/>
                </a:solidFill>
                <a:latin typeface="+mj-lt"/>
              </a:rPr>
              <a:t>Het maken van een elektrisch circuit</a:t>
            </a:r>
          </a:p>
        </p:txBody>
      </p:sp>
      <p:pic>
        <p:nvPicPr>
          <p:cNvPr id="5" name="Afbeelding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92" y="2811438"/>
            <a:ext cx="2497540" cy="263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242" y="2891460"/>
            <a:ext cx="5158113" cy="300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7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72A31-1653-45DC-8552-897C5B76A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/>
              <a:t>Ledjes</a:t>
            </a:r>
            <a:r>
              <a:rPr lang="en-US" sz="5400" dirty="0" smtClean="0"/>
              <a:t> / </a:t>
            </a:r>
            <a:r>
              <a:rPr lang="en-US" sz="5400" dirty="0" err="1" smtClean="0"/>
              <a:t>ogen</a:t>
            </a:r>
            <a:r>
              <a:rPr lang="en-US" sz="5400" dirty="0" smtClean="0"/>
              <a:t> </a:t>
            </a:r>
            <a:r>
              <a:rPr lang="en-US" sz="5400" dirty="0" err="1" smtClean="0"/>
              <a:t>doorprikken</a:t>
            </a:r>
            <a:endParaRPr lang="en-US" sz="5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855" y="1463821"/>
            <a:ext cx="8299723" cy="377873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31" y="1463821"/>
            <a:ext cx="2292824" cy="166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0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72A31-1653-45DC-8552-897C5B76A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/>
              <a:t>Ledjes</a:t>
            </a:r>
            <a:r>
              <a:rPr lang="en-US" sz="5400" dirty="0" smtClean="0"/>
              <a:t> / </a:t>
            </a:r>
            <a:r>
              <a:rPr lang="en-US" sz="5400" dirty="0" err="1" smtClean="0"/>
              <a:t>ogen</a:t>
            </a:r>
            <a:r>
              <a:rPr lang="en-US" sz="5400" dirty="0" smtClean="0"/>
              <a:t> </a:t>
            </a:r>
            <a:r>
              <a:rPr lang="en-US" sz="5400" dirty="0" err="1" smtClean="0"/>
              <a:t>aftekenen</a:t>
            </a:r>
            <a:endParaRPr lang="en-US" sz="5400" dirty="0"/>
          </a:p>
        </p:txBody>
      </p:sp>
      <p:sp>
        <p:nvSpPr>
          <p:cNvPr id="3" name="Tekstvak 2"/>
          <p:cNvSpPr txBox="1"/>
          <p:nvPr/>
        </p:nvSpPr>
        <p:spPr>
          <a:xfrm>
            <a:off x="2622430" y="1690688"/>
            <a:ext cx="9060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1200" cap="none" spc="0" normalizeH="0" baseline="0" noProof="0" dirty="0" smtClean="0">
              <a:ln>
                <a:noFill/>
              </a:ln>
              <a:solidFill>
                <a:srgbClr val="25B3B8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rgbClr val="25B3B8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049" y="1690689"/>
            <a:ext cx="3725034" cy="282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3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72A31-1653-45DC-8552-897C5B76A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624" y="365125"/>
            <a:ext cx="6839712" cy="256667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Koper strip plakken</a:t>
            </a:r>
            <a:endParaRPr lang="en-US" sz="5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616" y="775124"/>
            <a:ext cx="4182679" cy="473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7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72A31-1653-45DC-8552-897C5B76A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7" y="145669"/>
            <a:ext cx="10569649" cy="780923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Koper strip plakken</a:t>
            </a:r>
            <a:endParaRPr lang="en-US" sz="5400" dirty="0"/>
          </a:p>
        </p:txBody>
      </p:sp>
      <p:pic>
        <p:nvPicPr>
          <p:cNvPr id="5" name="Afbeelding 4" descr="D:\OHTMark\Sterk Techniek Onderwijs\wetransfer-799c42\image00010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61300" y="581527"/>
            <a:ext cx="4596386" cy="5286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714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72A31-1653-45DC-8552-897C5B76A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55" y="82887"/>
            <a:ext cx="11203633" cy="794937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Koper strip plakken</a:t>
            </a:r>
            <a:endParaRPr lang="en-US" sz="5400" dirty="0"/>
          </a:p>
        </p:txBody>
      </p:sp>
      <p:pic>
        <p:nvPicPr>
          <p:cNvPr id="4" name="Afbeelding 3" descr="D:\OHTMark\Sterk Techniek Onderwijs\wetransfer-799c42\image00005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93413" y="1614936"/>
            <a:ext cx="4706114" cy="3231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8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72A31-1653-45DC-8552-897C5B76A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194" y="170053"/>
            <a:ext cx="11179249" cy="561467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Let op: plus is </a:t>
            </a:r>
            <a:r>
              <a:rPr lang="en-US" sz="5400" dirty="0" err="1" smtClean="0"/>
              <a:t>lange</a:t>
            </a:r>
            <a:r>
              <a:rPr lang="en-US" sz="5400" dirty="0" smtClean="0"/>
              <a:t> </a:t>
            </a:r>
            <a:r>
              <a:rPr lang="en-US" sz="5400" dirty="0" err="1" smtClean="0"/>
              <a:t>deel</a:t>
            </a:r>
            <a:endParaRPr lang="en-US" sz="54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390" y="731520"/>
            <a:ext cx="5264855" cy="469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4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76</Words>
  <Application>Microsoft Office PowerPoint</Application>
  <PresentationFormat>Breedbeeld</PresentationFormat>
  <Paragraphs>22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Kantoorthema</vt:lpstr>
      <vt:lpstr>1_Kantoorthema</vt:lpstr>
      <vt:lpstr>Welkom </vt:lpstr>
      <vt:lpstr>Even voorstellen</vt:lpstr>
      <vt:lpstr>Maken van Hanzi kaart met twee ledjes</vt:lpstr>
      <vt:lpstr>Ledjes / ogen doorprikken</vt:lpstr>
      <vt:lpstr>Ledjes / ogen aftekenen</vt:lpstr>
      <vt:lpstr>Koper strip plakken</vt:lpstr>
      <vt:lpstr>Koper strip plakken</vt:lpstr>
      <vt:lpstr>Koper strip plakken</vt:lpstr>
      <vt:lpstr>Let op: plus is lange deel</vt:lpstr>
      <vt:lpstr>Koper strip over aansluiting ledjes</vt:lpstr>
      <vt:lpstr>Koper strip over aansluiting ledjes</vt:lpstr>
      <vt:lpstr>Vouwen over gele lijn</vt:lpstr>
      <vt:lpstr>Cel batterij met plus op papier leggen</vt:lpstr>
      <vt:lpstr>Paperclip erover </vt:lpstr>
      <vt:lpstr>Ledjes kun je ook door gaatjes halen </vt:lpstr>
    </vt:vector>
  </TitlesOfParts>
  <Company>Kwadrant Scholengroep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Jansen, M (Mark)</dc:creator>
  <cp:lastModifiedBy>Poppelaars, J (Joost)</cp:lastModifiedBy>
  <cp:revision>19</cp:revision>
  <cp:lastPrinted>2021-03-03T12:37:31Z</cp:lastPrinted>
  <dcterms:created xsi:type="dcterms:W3CDTF">2021-02-28T16:00:08Z</dcterms:created>
  <dcterms:modified xsi:type="dcterms:W3CDTF">2021-03-09T09:41:00Z</dcterms:modified>
</cp:coreProperties>
</file>