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5BA"/>
    <a:srgbClr val="25B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6387" autoAdjust="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smtClean="0"/>
              <a:t>Open Avonden Hanze College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030A-C1C8-42F0-ADD7-C316CAFC73E8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87674-C1BB-4489-A60C-1CF23B9754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5509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smtClean="0"/>
              <a:t>Open Avonden Hanze College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6F5A3-A164-4C80-B778-F6BA8B2CBBD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46A77-2E13-47EC-829C-38413FF55A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25810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87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649" y="365125"/>
            <a:ext cx="10777151" cy="1325563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8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62D4-1293-465C-98D0-ED56D3C2F31E}" type="datetime1">
              <a:rPr lang="nl-NL" smtClean="0"/>
              <a:t>9-3-2021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AB7B-B556-4CE0-BB07-AE80EAC0E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13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image" Target="../media/image1.jpg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18" y="3635943"/>
            <a:ext cx="2016360" cy="2016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0415" y="365125"/>
            <a:ext cx="110728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over het </a:t>
            </a:r>
            <a:r>
              <a:rPr lang="en-US" dirty="0" err="1" smtClean="0"/>
              <a:t>Hanze</a:t>
            </a:r>
            <a:r>
              <a:rPr lang="en-US" dirty="0" smtClean="0"/>
              <a:t> College </a:t>
            </a:r>
            <a:r>
              <a:rPr lang="nl-NL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415" y="1825625"/>
            <a:ext cx="110728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 smtClean="0"/>
              <a:t>			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D62D4-1293-465C-98D0-ED56D3C2F31E}" type="datetime1">
              <a:rPr lang="nl-NL" smtClean="0"/>
              <a:t>9-3-2021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2AB7B-B556-4CE0-BB07-AE80EAC0EB29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35" y="5746240"/>
            <a:ext cx="1531317" cy="565056"/>
          </a:xfrm>
          <a:prstGeom prst="rect">
            <a:avLst/>
          </a:prstGeom>
        </p:spPr>
      </p:pic>
      <p:pic>
        <p:nvPicPr>
          <p:cNvPr id="41" name="Afbeelding 4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963241" y="5660487"/>
            <a:ext cx="1007410" cy="752589"/>
          </a:xfrm>
          <a:prstGeom prst="rect">
            <a:avLst/>
          </a:prstGeom>
        </p:spPr>
      </p:pic>
      <p:pic>
        <p:nvPicPr>
          <p:cNvPr id="42" name="Afbeelding 4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15405" y="5660488"/>
            <a:ext cx="1093180" cy="728786"/>
          </a:xfrm>
          <a:prstGeom prst="rect">
            <a:avLst/>
          </a:prstGeom>
        </p:spPr>
      </p:pic>
      <p:pic>
        <p:nvPicPr>
          <p:cNvPr id="43" name="Afbeelding 4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012591" y="5660487"/>
            <a:ext cx="1083236" cy="722157"/>
          </a:xfrm>
          <a:prstGeom prst="rect">
            <a:avLst/>
          </a:prstGeom>
        </p:spPr>
      </p:pic>
      <p:pic>
        <p:nvPicPr>
          <p:cNvPr id="44" name="Afbeelding 4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918128" y="5619888"/>
            <a:ext cx="1107597" cy="769385"/>
          </a:xfrm>
          <a:prstGeom prst="rect">
            <a:avLst/>
          </a:prstGeom>
        </p:spPr>
      </p:pic>
      <p:pic>
        <p:nvPicPr>
          <p:cNvPr id="45" name="Afbeelding 4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505544" y="5658651"/>
            <a:ext cx="1096203" cy="730623"/>
          </a:xfrm>
          <a:prstGeom prst="rect">
            <a:avLst/>
          </a:prstGeom>
        </p:spPr>
      </p:pic>
      <p:pic>
        <p:nvPicPr>
          <p:cNvPr id="46" name="Afbeelding 4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523556" y="5658651"/>
            <a:ext cx="1167617" cy="754425"/>
          </a:xfrm>
          <a:prstGeom prst="rect">
            <a:avLst/>
          </a:prstGeom>
        </p:spPr>
      </p:pic>
      <p:pic>
        <p:nvPicPr>
          <p:cNvPr id="47" name="Afbeelding 4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638432" y="5641114"/>
            <a:ext cx="1253066" cy="748160"/>
          </a:xfrm>
          <a:prstGeom prst="rect">
            <a:avLst/>
          </a:prstGeom>
        </p:spPr>
      </p:pic>
      <p:pic>
        <p:nvPicPr>
          <p:cNvPr id="48" name="Afbeelding 4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798279" y="5641114"/>
            <a:ext cx="1117477" cy="736970"/>
          </a:xfrm>
          <a:prstGeom prst="rect">
            <a:avLst/>
          </a:prstGeom>
        </p:spPr>
      </p:pic>
      <p:pic>
        <p:nvPicPr>
          <p:cNvPr id="49" name="Afbeelding 4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5668859"/>
            <a:ext cx="1101012" cy="734008"/>
          </a:xfrm>
          <a:prstGeom prst="rect">
            <a:avLst/>
          </a:prstGeom>
        </p:spPr>
      </p:pic>
      <p:sp>
        <p:nvSpPr>
          <p:cNvPr id="8" name="Tekstvak 3"/>
          <p:cNvSpPr txBox="1"/>
          <p:nvPr userDrawn="1"/>
        </p:nvSpPr>
        <p:spPr>
          <a:xfrm>
            <a:off x="415405" y="5641114"/>
            <a:ext cx="11174449" cy="758127"/>
          </a:xfrm>
          <a:prstGeom prst="rect">
            <a:avLst/>
          </a:prstGeom>
          <a:noFill/>
          <a:ln w="57150">
            <a:solidFill>
              <a:srgbClr val="00999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0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5B3B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1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862" y="5645022"/>
            <a:ext cx="1950099" cy="71958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95102" y="5664987"/>
            <a:ext cx="955346" cy="74151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39333" y="5656715"/>
            <a:ext cx="1124677" cy="74978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41503" y="5649960"/>
            <a:ext cx="1064559" cy="74350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89421" y="5661637"/>
            <a:ext cx="1094641" cy="731827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4801" y="5673348"/>
            <a:ext cx="910131" cy="721791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829" y="5670042"/>
            <a:ext cx="1075112" cy="716741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101" y="5671921"/>
            <a:ext cx="1091471" cy="727647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449" y="5658841"/>
            <a:ext cx="1102340" cy="71922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890" y="5654953"/>
            <a:ext cx="1050206" cy="731826"/>
          </a:xfrm>
          <a:prstGeom prst="rect">
            <a:avLst/>
          </a:prstGeom>
        </p:spPr>
      </p:pic>
      <p:sp>
        <p:nvSpPr>
          <p:cNvPr id="9" name="Tekstvak 3"/>
          <p:cNvSpPr txBox="1"/>
          <p:nvPr/>
        </p:nvSpPr>
        <p:spPr>
          <a:xfrm>
            <a:off x="544801" y="5645022"/>
            <a:ext cx="11174449" cy="758127"/>
          </a:xfrm>
          <a:prstGeom prst="rect">
            <a:avLst/>
          </a:prstGeom>
          <a:noFill/>
          <a:ln w="57150">
            <a:solidFill>
              <a:srgbClr val="00999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itel 24"/>
          <p:cNvSpPr>
            <a:spLocks noGrp="1"/>
          </p:cNvSpPr>
          <p:nvPr>
            <p:ph type="ctrTitle" idx="4294967295"/>
          </p:nvPr>
        </p:nvSpPr>
        <p:spPr>
          <a:xfrm>
            <a:off x="6381544" y="1380226"/>
            <a:ext cx="4979444" cy="2840625"/>
          </a:xfrm>
        </p:spPr>
        <p:txBody>
          <a:bodyPr>
            <a:normAutofit/>
          </a:bodyPr>
          <a:lstStyle/>
          <a:p>
            <a:r>
              <a:rPr lang="nl-NL" dirty="0" smtClean="0"/>
              <a:t>Welkom</a:t>
            </a:r>
            <a:br>
              <a:rPr lang="nl-NL" dirty="0" smtClean="0"/>
            </a:br>
            <a:r>
              <a:rPr lang="nl-NL" sz="3000" dirty="0" smtClean="0"/>
              <a:t>bij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Zorg en welzijn</a:t>
            </a:r>
            <a:r>
              <a:rPr lang="nl-NL" baseline="0" dirty="0" smtClean="0"/>
              <a:t> </a:t>
            </a:r>
            <a:endParaRPr lang="nl-NL" dirty="0"/>
          </a:p>
        </p:txBody>
      </p:sp>
      <p:pic>
        <p:nvPicPr>
          <p:cNvPr id="26" name="Afbeelding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28" y="507980"/>
            <a:ext cx="5111958" cy="511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voorstellen…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29" y="1414732"/>
            <a:ext cx="1621766" cy="2432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82" y="1337094"/>
            <a:ext cx="1633267" cy="2449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737" y="1414732"/>
            <a:ext cx="1581509" cy="2372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748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 en welzijn</a:t>
            </a:r>
            <a:endParaRPr lang="nl-NL" dirty="0"/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2810891" y="2053026"/>
            <a:ext cx="10777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5B3B8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000" dirty="0" smtClean="0"/>
              <a:t>Profieldelen</a:t>
            </a:r>
            <a:endParaRPr lang="nl-NL" sz="30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-694752" y="2053025"/>
            <a:ext cx="10777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5B3B8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000" dirty="0" smtClean="0"/>
              <a:t>Keuzedelen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357148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Onderbouw en bovenbouw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8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stromen onze leerlingen naar uit?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570671" y="1526875"/>
            <a:ext cx="86609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+mj-lt"/>
              </a:rPr>
              <a:t>Schoonheidsspecialist</a:t>
            </a:r>
            <a:r>
              <a:rPr lang="en-US" sz="1400" dirty="0" smtClean="0">
                <a:latin typeface="+mj-lt"/>
              </a:rPr>
              <a:t>/ </a:t>
            </a:r>
            <a:r>
              <a:rPr lang="en-US" sz="1400" dirty="0" err="1" smtClean="0">
                <a:latin typeface="+mj-lt"/>
              </a:rPr>
              <a:t>kapper</a:t>
            </a:r>
            <a:endParaRPr lang="nl-NL" sz="1400" dirty="0">
              <a:latin typeface="+mj-lt"/>
            </a:endParaRPr>
          </a:p>
          <a:p>
            <a:r>
              <a:rPr lang="en-US" sz="1400" dirty="0" err="1" smtClean="0">
                <a:latin typeface="+mj-lt"/>
              </a:rPr>
              <a:t>Doktersassistent</a:t>
            </a:r>
            <a:r>
              <a:rPr lang="nl-NL" sz="1400" dirty="0" smtClean="0">
                <a:latin typeface="+mj-lt"/>
              </a:rPr>
              <a:t>/ T</a:t>
            </a:r>
            <a:r>
              <a:rPr lang="en-US" sz="1400" dirty="0" err="1" smtClean="0">
                <a:latin typeface="+mj-lt"/>
              </a:rPr>
              <a:t>andartsassistent</a:t>
            </a:r>
            <a:r>
              <a:rPr lang="en-US" sz="1400" dirty="0" smtClean="0">
                <a:latin typeface="+mj-lt"/>
              </a:rPr>
              <a:t>/ </a:t>
            </a:r>
            <a:r>
              <a:rPr lang="en-US" sz="1400" dirty="0" err="1" smtClean="0">
                <a:latin typeface="+mj-lt"/>
              </a:rPr>
              <a:t>Apothekersassistent</a:t>
            </a:r>
            <a:endParaRPr lang="nl-NL" sz="1400" dirty="0">
              <a:latin typeface="+mj-lt"/>
            </a:endParaRPr>
          </a:p>
          <a:p>
            <a:r>
              <a:rPr lang="en-US" sz="1400" dirty="0" err="1" smtClean="0">
                <a:latin typeface="+mj-lt"/>
              </a:rPr>
              <a:t>Pedagogisch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medewerker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kinderopvang</a:t>
            </a:r>
            <a:endParaRPr lang="nl-NL" sz="1400" dirty="0">
              <a:latin typeface="+mj-lt"/>
            </a:endParaRPr>
          </a:p>
          <a:p>
            <a:r>
              <a:rPr lang="en-US" sz="1400" dirty="0" err="1" smtClean="0">
                <a:latin typeface="+mj-lt"/>
              </a:rPr>
              <a:t>Luchtvaartdienstverlener</a:t>
            </a:r>
            <a:endParaRPr lang="nl-NL" sz="1400" dirty="0">
              <a:latin typeface="+mj-lt"/>
            </a:endParaRPr>
          </a:p>
          <a:p>
            <a:r>
              <a:rPr lang="en-US" sz="1400" dirty="0" err="1" smtClean="0">
                <a:latin typeface="+mj-lt"/>
              </a:rPr>
              <a:t>Maatschappelijke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zorg</a:t>
            </a:r>
            <a:r>
              <a:rPr lang="en-US" sz="1400" dirty="0" smtClean="0">
                <a:latin typeface="+mj-lt"/>
              </a:rPr>
              <a:t> / social </a:t>
            </a:r>
            <a:r>
              <a:rPr lang="en-US" sz="1400" dirty="0" err="1" smtClean="0">
                <a:latin typeface="+mj-lt"/>
              </a:rPr>
              <a:t>werker</a:t>
            </a:r>
            <a:r>
              <a:rPr lang="en-US" sz="1400" dirty="0" smtClean="0">
                <a:latin typeface="+mj-lt"/>
              </a:rPr>
              <a:t> </a:t>
            </a:r>
            <a:endParaRPr lang="nl-NL" sz="1400" dirty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Mode/ fashion design</a:t>
            </a:r>
            <a:endParaRPr lang="nl-NL" sz="1400" dirty="0">
              <a:latin typeface="+mj-lt"/>
            </a:endParaRPr>
          </a:p>
          <a:p>
            <a:r>
              <a:rPr lang="en-US" sz="1400" dirty="0" err="1" smtClean="0">
                <a:latin typeface="+mj-lt"/>
              </a:rPr>
              <a:t>Onderwijsassistent</a:t>
            </a:r>
            <a:endParaRPr lang="nl-NL" sz="1400" dirty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Sport- </a:t>
            </a:r>
            <a:r>
              <a:rPr lang="en-US" sz="1400" dirty="0" err="1">
                <a:latin typeface="+mj-lt"/>
              </a:rPr>
              <a:t>en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bewegingscoördinator</a:t>
            </a:r>
            <a:endParaRPr lang="nl-NL" sz="1400" dirty="0">
              <a:latin typeface="+mj-lt"/>
            </a:endParaRPr>
          </a:p>
          <a:p>
            <a:r>
              <a:rPr lang="en-US" sz="1400" dirty="0" err="1" smtClean="0">
                <a:latin typeface="+mj-lt"/>
              </a:rPr>
              <a:t>Verpleegkundige</a:t>
            </a:r>
            <a:r>
              <a:rPr lang="en-US" sz="1400" dirty="0" smtClean="0">
                <a:latin typeface="+mj-lt"/>
              </a:rPr>
              <a:t> / </a:t>
            </a:r>
            <a:r>
              <a:rPr lang="en-US" sz="1400" dirty="0" err="1" smtClean="0">
                <a:latin typeface="+mj-lt"/>
              </a:rPr>
              <a:t>verzorgende</a:t>
            </a:r>
            <a:r>
              <a:rPr lang="en-US" sz="1400" dirty="0" smtClean="0">
                <a:latin typeface="+mj-lt"/>
              </a:rPr>
              <a:t> </a:t>
            </a:r>
            <a:endParaRPr lang="nl-NL" sz="1400" dirty="0">
              <a:latin typeface="+mj-lt"/>
            </a:endParaRPr>
          </a:p>
          <a:p>
            <a:r>
              <a:rPr lang="en-US" sz="1400" dirty="0" err="1">
                <a:latin typeface="+mj-lt"/>
              </a:rPr>
              <a:t>M</a:t>
            </a:r>
            <a:r>
              <a:rPr lang="en-US" sz="1400" dirty="0" err="1" smtClean="0">
                <a:latin typeface="+mj-lt"/>
              </a:rPr>
              <a:t>edewerker</a:t>
            </a:r>
            <a:r>
              <a:rPr lang="en-US" sz="1400" dirty="0" smtClean="0">
                <a:latin typeface="+mj-lt"/>
              </a:rPr>
              <a:t> GGZ</a:t>
            </a:r>
            <a:r>
              <a:rPr lang="nl-NL" sz="1400" dirty="0">
                <a:latin typeface="+mj-lt"/>
              </a:rPr>
              <a:t> </a:t>
            </a:r>
            <a:r>
              <a:rPr lang="nl-NL" sz="1400" dirty="0" smtClean="0">
                <a:latin typeface="+mj-lt"/>
              </a:rPr>
              <a:t>&amp; </a:t>
            </a:r>
            <a:r>
              <a:rPr lang="en-US" sz="1400" dirty="0" err="1" smtClean="0">
                <a:latin typeface="+mj-lt"/>
              </a:rPr>
              <a:t>Persoonlijk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begeleider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specifieke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doelgroepen</a:t>
            </a:r>
            <a:r>
              <a:rPr lang="en-US" sz="1400" dirty="0" smtClean="0">
                <a:latin typeface="+mj-lt"/>
              </a:rPr>
              <a:t>/ </a:t>
            </a:r>
            <a:r>
              <a:rPr lang="en-US" sz="1400" dirty="0" err="1" smtClean="0">
                <a:latin typeface="+mj-lt"/>
              </a:rPr>
              <a:t>gehandicaptenzorg</a:t>
            </a:r>
            <a:endParaRPr lang="nl-NL" sz="1400" dirty="0">
              <a:latin typeface="+mj-lt"/>
            </a:endParaRPr>
          </a:p>
          <a:p>
            <a:r>
              <a:rPr lang="en-US" sz="1400" dirty="0" err="1" smtClean="0">
                <a:latin typeface="+mj-lt"/>
              </a:rPr>
              <a:t>Gespecialiseerd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pedagogisch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medewerker</a:t>
            </a:r>
            <a:endParaRPr lang="nl-NL" sz="1400" dirty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Travel, leisure and hospitality</a:t>
            </a:r>
          </a:p>
          <a:p>
            <a:r>
              <a:rPr lang="en-US" sz="1400" dirty="0" err="1" smtClean="0">
                <a:latin typeface="+mj-lt"/>
              </a:rPr>
              <a:t>Kok</a:t>
            </a:r>
            <a:r>
              <a:rPr lang="en-US" sz="1400" dirty="0" smtClean="0">
                <a:latin typeface="+mj-lt"/>
              </a:rPr>
              <a:t>/</a:t>
            </a:r>
            <a:r>
              <a:rPr lang="en-US" sz="1400" dirty="0" err="1" smtClean="0">
                <a:latin typeface="+mj-lt"/>
              </a:rPr>
              <a:t>bediening</a:t>
            </a:r>
            <a:r>
              <a:rPr lang="en-US" sz="1400" dirty="0" smtClean="0">
                <a:latin typeface="+mj-lt"/>
              </a:rPr>
              <a:t>/hotel</a:t>
            </a:r>
            <a:endParaRPr lang="nl-NL" sz="1400" dirty="0">
              <a:latin typeface="+mj-lt"/>
            </a:endParaRPr>
          </a:p>
          <a:p>
            <a:r>
              <a:rPr lang="nl-NL" sz="1400" dirty="0" smtClean="0">
                <a:latin typeface="+mj-lt"/>
              </a:rPr>
              <a:t>Geüniformeerde dienstverlening</a:t>
            </a:r>
            <a:endParaRPr lang="en-US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163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Proefles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949570" y="1690688"/>
            <a:ext cx="8005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dirty="0" smtClean="0">
                <a:latin typeface="+mj-lt"/>
              </a:rPr>
              <a:t>Dinsdag 2 maart om 17:30 uur</a:t>
            </a:r>
          </a:p>
          <a:p>
            <a:pPr algn="ctr"/>
            <a:r>
              <a:rPr lang="nl-NL" sz="3000" dirty="0" smtClean="0">
                <a:latin typeface="+mj-lt"/>
              </a:rPr>
              <a:t>Donderdag 4 maart om 16:00 uur </a:t>
            </a:r>
            <a:endParaRPr lang="nl-NL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449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81</Words>
  <Application>Microsoft Office PowerPoint</Application>
  <PresentationFormat>Breedbeeld</PresentationFormat>
  <Paragraphs>24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Kantoorthema</vt:lpstr>
      <vt:lpstr>Welkom bij Zorg en welzijn </vt:lpstr>
      <vt:lpstr>Even voorstellen…</vt:lpstr>
      <vt:lpstr>Zorg en welzijn</vt:lpstr>
      <vt:lpstr>Onderbouw en bovenbouw</vt:lpstr>
      <vt:lpstr>Waar stromen onze leerlingen naar uit?</vt:lpstr>
      <vt:lpstr>Proefles</vt:lpstr>
    </vt:vector>
  </TitlesOfParts>
  <Company>Kwadrant Scholengroep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Onderwerp</dc:title>
  <dc:creator>Burns, S (Sally Anne)</dc:creator>
  <cp:lastModifiedBy>Poppelaars, J (Joost)</cp:lastModifiedBy>
  <cp:revision>30</cp:revision>
  <dcterms:created xsi:type="dcterms:W3CDTF">2021-01-19T10:50:21Z</dcterms:created>
  <dcterms:modified xsi:type="dcterms:W3CDTF">2021-03-09T09:39:36Z</dcterms:modified>
</cp:coreProperties>
</file>